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ГОСУДАРСТВЕННОЙ ИТОГОВОЙ АТТЕСТАЦИИ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 - 2018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5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67914"/>
              </p:ext>
            </p:extLst>
          </p:nvPr>
        </p:nvGraphicFramePr>
        <p:xfrm>
          <a:off x="539551" y="332661"/>
          <a:ext cx="8208913" cy="5400593"/>
        </p:xfrm>
        <a:graphic>
          <a:graphicData uri="http://schemas.openxmlformats.org/drawingml/2006/table">
            <a:tbl>
              <a:tblPr firstRow="1" firstCol="1" bandRow="1"/>
              <a:tblGrid>
                <a:gridCol w="1683312"/>
                <a:gridCol w="1551558"/>
                <a:gridCol w="1311456"/>
                <a:gridCol w="1361253"/>
                <a:gridCol w="2301334"/>
              </a:tblGrid>
              <a:tr h="81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Название предмета ЕГЭ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Минимальный балл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(Рособрнадзор)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по гимназии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</a:rPr>
                        <a:t>Минимальный балл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по гимназии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Times New Roman"/>
                        </a:rPr>
                        <a:t>Ф.И. выпускников, набравших низкие баллы по гимназии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Приймак Павел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Математика (П)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Таран Валерия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Генерозова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Лилиана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Воробьев Дмитрий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Костин Григорий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Математика (Б)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4,28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Зубрицкая Анастасия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Копендох Илья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Приймак Павел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Щеголев Даниил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Маметьев Максим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50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Федосеев Юрий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Гратинская Валерия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23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Раилко Анастасия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 Генерозов Максим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Таран Валерия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Щербаков Артем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Баблоян Ани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Гаваза Алина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Зубрицкая Анастасия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Костин Григорий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181" marR="641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2662" y="59492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Не преодолели минимальный порог по биологии </a:t>
            </a:r>
            <a:r>
              <a:rPr lang="ru-RU" dirty="0" err="1">
                <a:latin typeface="Times New Roman"/>
                <a:ea typeface="Times New Roman"/>
              </a:rPr>
              <a:t>Раилко</a:t>
            </a:r>
            <a:r>
              <a:rPr lang="ru-RU" dirty="0">
                <a:latin typeface="Times New Roman"/>
                <a:ea typeface="Times New Roman"/>
              </a:rPr>
              <a:t> Анастасия (23 балла) по физике – </a:t>
            </a:r>
            <a:r>
              <a:rPr lang="ru-RU" dirty="0" err="1">
                <a:latin typeface="Times New Roman"/>
                <a:ea typeface="Times New Roman"/>
              </a:rPr>
              <a:t>Маметьев</a:t>
            </a:r>
            <a:r>
              <a:rPr lang="ru-RU" dirty="0">
                <a:latin typeface="Times New Roman"/>
                <a:ea typeface="Times New Roman"/>
              </a:rPr>
              <a:t> Максим (27 баллов).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57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высокие показатели качества подготовки выпускников в 2018 г.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Диаграмма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69" y="980728"/>
            <a:ext cx="388843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Диаграмма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55" y="980728"/>
            <a:ext cx="432048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Диаграмма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388843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Диаграмма 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77072"/>
            <a:ext cx="4320480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7372" y="3541658"/>
            <a:ext cx="833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Учителя: Белоусова Т.В., Антонов В.В., Никифорова Р.Н., Богданова Т.Ю.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7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высокие показатели качества подготовки выпускников в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dirty="0"/>
          </a:p>
        </p:txBody>
      </p:sp>
      <p:pic>
        <p:nvPicPr>
          <p:cNvPr id="10242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453650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489654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2" y="1628800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Учителя: Шевцова Е.А, Полякова Э.Г., Антонов В.В.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0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Диаграмма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8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Высшие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баллы 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ЕГЭ </a:t>
            </a:r>
            <a:r>
              <a:rPr lang="ru-RU" sz="3600" b="1" dirty="0">
                <a:solidFill>
                  <a:srgbClr val="000000"/>
                </a:solidFill>
                <a:latin typeface="Times New Roman"/>
                <a:ea typeface="Times New Roman"/>
              </a:rPr>
              <a:t>по гимназии в динамике за три года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2290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49694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8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Самые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низкие </a:t>
            </a:r>
            <a:r>
              <a:rPr lang="ru-RU" sz="3200" b="1">
                <a:solidFill>
                  <a:srgbClr val="000000"/>
                </a:solidFill>
                <a:latin typeface="Times New Roman"/>
                <a:ea typeface="Times New Roman"/>
              </a:rPr>
              <a:t>баллы </a:t>
            </a:r>
            <a:r>
              <a:rPr lang="ru-RU" sz="3200" b="1" smtClean="0">
                <a:solidFill>
                  <a:srgbClr val="000000"/>
                </a:solidFill>
                <a:latin typeface="Times New Roman"/>
                <a:ea typeface="Times New Roman"/>
              </a:rPr>
              <a:t>ЕГЭ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по гимназии в динамике за три года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3314" name="Диаграм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>
            <a:fillRect/>
          </a:stretch>
        </p:blipFill>
        <p:spPr bwMode="auto">
          <a:xfrm>
            <a:off x="251520" y="1124744"/>
            <a:ext cx="864096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48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УЧАСТИЕ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b="1" dirty="0">
                <a:latin typeface="Times New Roman"/>
                <a:ea typeface="Times New Roman"/>
              </a:rPr>
              <a:t>ВЫПУСКНИКОВ 11 КЛАССОВ В </a:t>
            </a: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Г И А - 2018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85000" lnSpcReduction="10000"/>
          </a:bodyPr>
          <a:lstStyle/>
          <a:p>
            <a:pPr indent="180340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По состоянию на 25.05.2018 г. в 11-х классах гимназии обучались 46 человек (11А-30 чел., 11Б-16 чел</a:t>
            </a:r>
            <a:r>
              <a:rPr lang="ru-RU" sz="2400" dirty="0" smtClean="0">
                <a:latin typeface="Times New Roman"/>
                <a:ea typeface="Times New Roman"/>
              </a:rPr>
              <a:t>.)</a:t>
            </a: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Дроздова Алина Андреевна, ученица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Заря Александр Андреевич, ученик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Иванова София Владимировна, ученица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Макаренко Маргарита Михайловна, ученица 11 «А» класса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Орлова Полина Алексеевна, ученица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Сергиенко Анастасия Евгеньевна, ученица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Соколова Дарья Владимировна, ученица 11 «А» класса,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Федосеев Юрий Борисович, ученик 11 «А»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класса,</a:t>
            </a:r>
            <a:endParaRPr lang="ru-RU" sz="28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arenR"/>
            </a:pPr>
            <a:r>
              <a:rPr lang="ru-RU" sz="2800" dirty="0" err="1" smtClean="0">
                <a:latin typeface="Times New Roman"/>
                <a:ea typeface="Times New Roman"/>
              </a:rPr>
              <a:t>Шурова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Татьяна Владимировна, ученица 11 «Б» класса.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28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84C51"/>
                </a:solidFill>
                <a:latin typeface="Times New Roman"/>
                <a:ea typeface="Times New Roman"/>
              </a:rPr>
              <a:t> </a:t>
            </a:r>
            <a:br>
              <a:rPr lang="ru-RU" b="1" dirty="0" smtClean="0">
                <a:solidFill>
                  <a:srgbClr val="484C51"/>
                </a:solidFill>
                <a:latin typeface="Times New Roman"/>
                <a:ea typeface="Times New Roman"/>
              </a:rPr>
            </a:br>
            <a:r>
              <a:rPr lang="ru-RU" sz="4900" b="1" dirty="0" smtClean="0">
                <a:solidFill>
                  <a:srgbClr val="484C51"/>
                </a:solidFill>
                <a:latin typeface="Times New Roman"/>
                <a:ea typeface="Times New Roman"/>
              </a:rPr>
              <a:t>Математика: база и профиль </a:t>
            </a:r>
            <a:endParaRPr lang="ru-RU" sz="4900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089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04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Предметы по выбору</a:t>
            </a:r>
            <a:endParaRPr lang="ru-RU" dirty="0"/>
          </a:p>
        </p:txBody>
      </p:sp>
      <p:pic>
        <p:nvPicPr>
          <p:cNvPr id="2050" name="Диаграм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9" y="980727"/>
            <a:ext cx="4392488" cy="395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4248472" cy="395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8750" y="5157192"/>
            <a:ext cx="8775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Предпочтение при выборе экзаменов выпускники отдали обществознанию (43,47%), английскому языку (28,26%), истории (26,08), физике (23,91). От 10 до 2% выпускников выбрали литературу (10,86%), биологию (8,69%), информатику и ИКТ (6,52%), химию (6,52%), географию (2,17%).  Второй иностранный язык  выбран не был.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017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Количество сдаваемых предметов в форме ЕГЭ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8344"/>
              </p:ext>
            </p:extLst>
          </p:nvPr>
        </p:nvGraphicFramePr>
        <p:xfrm>
          <a:off x="755578" y="2060846"/>
          <a:ext cx="7848869" cy="3384376"/>
        </p:xfrm>
        <a:graphic>
          <a:graphicData uri="http://schemas.openxmlformats.org/drawingml/2006/table">
            <a:tbl>
              <a:tblPr firstRow="1" firstCol="1" bandRow="1"/>
              <a:tblGrid>
                <a:gridCol w="2173429"/>
                <a:gridCol w="1418860"/>
                <a:gridCol w="1418860"/>
                <a:gridCol w="1418860"/>
                <a:gridCol w="1418860"/>
              </a:tblGrid>
              <a:tr h="42304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Приняли участие в ЕГЭ-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2 предметам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6,52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3 предметам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10,86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4 предметам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39,13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5 предметам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32,60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 6 предметам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8,69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6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Результаты сдачи ЕГЭ в 2017 и 2018 годах.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517049"/>
              </p:ext>
            </p:extLst>
          </p:nvPr>
        </p:nvGraphicFramePr>
        <p:xfrm>
          <a:off x="395536" y="1556792"/>
          <a:ext cx="8352928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Диаграмма" r:id="rId3" imgW="4572000" imgH="2743166" progId="Excel.Chart.8">
                  <p:embed/>
                </p:oleObj>
              </mc:Choice>
              <mc:Fallback>
                <p:oleObj name="Диаграмма" r:id="rId3" imgW="4572000" imgH="2743166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8352928" cy="4824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16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5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29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27565"/>
              </p:ext>
            </p:extLst>
          </p:nvPr>
        </p:nvGraphicFramePr>
        <p:xfrm>
          <a:off x="467544" y="404666"/>
          <a:ext cx="8352928" cy="6120677"/>
        </p:xfrm>
        <a:graphic>
          <a:graphicData uri="http://schemas.openxmlformats.org/drawingml/2006/table">
            <a:tbl>
              <a:tblPr firstRow="1" firstCol="1" bandRow="1"/>
              <a:tblGrid>
                <a:gridCol w="1753285"/>
                <a:gridCol w="1616056"/>
                <a:gridCol w="1331665"/>
                <a:gridCol w="1348819"/>
                <a:gridCol w="2303103"/>
              </a:tblGrid>
              <a:tr h="1112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Название предмета ЕГЭ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Минимальный балл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(Рособрнадзор)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по гимназии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Максимальный балл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по гимназии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Ф.И. выпускников, набравших высокие баллы по гимназии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Макаренко Маргарита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Толстихина Дарья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Заря Александр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Математика (П)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Сергиенко Анастасия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Математика (Б)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4,28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22 человека (47,82%)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Семенова Вероника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Крымова Ксения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Курильчик Иван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Крымова Ксения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Заря Александр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Дроздова Алина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Заря Александр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Севостьянов Сергей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Атоян Олеся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Костин Григорий 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865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584</Words>
  <Application>Microsoft Office PowerPoint</Application>
  <PresentationFormat>Экран (4:3)</PresentationFormat>
  <Paragraphs>201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</vt:lpstr>
      <vt:lpstr>АНАЛИЗ РЕЗУЛЬТАТОВ ГОСУДАРСТВЕННОЙ ИТОГОВОЙ АТТЕСТАЦИИ  </vt:lpstr>
      <vt:lpstr>УЧАСТИЕ ВЫПУСКНИКОВ 11 КЛАССОВ В  Г И А - 2018</vt:lpstr>
      <vt:lpstr>  Математика: база и профиль </vt:lpstr>
      <vt:lpstr>Предметы по выбору</vt:lpstr>
      <vt:lpstr>Количество сдаваемых предметов в форме ЕГЭ </vt:lpstr>
      <vt:lpstr>Результаты сдачи ЕГЭ в 2017 и 2018 годах. </vt:lpstr>
      <vt:lpstr>Презентация PowerPoint</vt:lpstr>
      <vt:lpstr>Презентация PowerPoint</vt:lpstr>
      <vt:lpstr>Презентация PowerPoint</vt:lpstr>
      <vt:lpstr>Презентация PowerPoint</vt:lpstr>
      <vt:lpstr>Наиболее высокие показатели качества подготовки выпускников в 2018 г.</vt:lpstr>
      <vt:lpstr>Наиболее высокие показатели качества подготовки выпускников в 2017 г.</vt:lpstr>
      <vt:lpstr>Презентация PowerPoint</vt:lpstr>
      <vt:lpstr>Высшие  баллы ЕГЭ по гимназии в динамике за три года. </vt:lpstr>
      <vt:lpstr>Самые низкие баллы ЕГЭ по гимназии в динамике за три года.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ГОСУДАРСТВЕННОЙ ИТОГОВОЙ АТТЕСТАЦИИ  </dc:title>
  <dc:creator>Азм</dc:creator>
  <cp:lastModifiedBy>adm</cp:lastModifiedBy>
  <cp:revision>17</cp:revision>
  <dcterms:created xsi:type="dcterms:W3CDTF">2018-08-23T09:42:36Z</dcterms:created>
  <dcterms:modified xsi:type="dcterms:W3CDTF">2018-08-27T10:19:39Z</dcterms:modified>
</cp:coreProperties>
</file>